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7" r:id="rId4"/>
    <p:sldId id="259" r:id="rId5"/>
    <p:sldId id="261" r:id="rId6"/>
    <p:sldId id="260" r:id="rId7"/>
    <p:sldId id="262" r:id="rId8"/>
    <p:sldId id="25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72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824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70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78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7000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536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330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114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17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838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06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AA0BC-88D3-4D7E-8DAC-E1432BBEC493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B6A99-B91D-4529-B714-753FB4552B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2692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DATA STRUCTURES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smtClean="0"/>
          </a:p>
          <a:p>
            <a:r>
              <a:rPr lang="en-IN" smtClean="0"/>
              <a:t>TREES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5557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5644" y="598310"/>
            <a:ext cx="9144000" cy="1229607"/>
          </a:xfrm>
        </p:spPr>
        <p:txBody>
          <a:bodyPr/>
          <a:lstStyle/>
          <a:p>
            <a:r>
              <a:rPr lang="en-IN" dirty="0" smtClean="0"/>
              <a:t>What Is A Tree?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54578"/>
            <a:ext cx="9144000" cy="1761066"/>
          </a:xfrm>
        </p:spPr>
        <p:txBody>
          <a:bodyPr/>
          <a:lstStyle/>
          <a:p>
            <a:r>
              <a:rPr lang="en-US" i="1" dirty="0"/>
              <a:t>A tree is non-linear and a hierarchical data structure consisting of a collection of nodes such that each node of the tree stores a value and a list of references to other nodes (the “children”).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95" y="3554942"/>
            <a:ext cx="2857500" cy="245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329" y="3693835"/>
            <a:ext cx="4298053" cy="2676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4716" y="3114732"/>
            <a:ext cx="2722824" cy="37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1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Tree 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89" y="2353204"/>
            <a:ext cx="6526565" cy="37427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7156" y="1038577"/>
            <a:ext cx="5034843" cy="56783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089" y="158044"/>
            <a:ext cx="4301067" cy="26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8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9823" y="1648179"/>
            <a:ext cx="9144000" cy="34995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Types of </a:t>
            </a:r>
            <a:r>
              <a:rPr lang="en-US" b="1" dirty="0" smtClean="0"/>
              <a:t>Tree</a:t>
            </a:r>
            <a:r>
              <a:rPr lang="en-US" b="1" dirty="0"/>
              <a:t/>
            </a:r>
            <a:br>
              <a:rPr lang="en-US" b="1" dirty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46578"/>
            <a:ext cx="9144000" cy="3623733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The different types of tree data structures are as follows:</a:t>
            </a:r>
          </a:p>
          <a:p>
            <a:pPr fontAlgn="base"/>
            <a:r>
              <a:rPr lang="en-US" dirty="0"/>
              <a:t>1.</a:t>
            </a:r>
            <a:r>
              <a:rPr lang="en-US" b="1" dirty="0"/>
              <a:t> General tree</a:t>
            </a:r>
            <a:endParaRPr lang="en-US" dirty="0"/>
          </a:p>
          <a:p>
            <a:pPr fontAlgn="base"/>
            <a:r>
              <a:rPr lang="en-US" dirty="0"/>
              <a:t>A general tree data structure has no restriction on the number of nodes. It means that a parent node can have any number of child nodes.  </a:t>
            </a:r>
          </a:p>
          <a:p>
            <a:pPr fontAlgn="base"/>
            <a:r>
              <a:rPr lang="en-US" dirty="0"/>
              <a:t>2. </a:t>
            </a:r>
            <a:r>
              <a:rPr lang="en-US" b="1" dirty="0"/>
              <a:t>Binary tree  </a:t>
            </a:r>
            <a:endParaRPr lang="en-US" dirty="0"/>
          </a:p>
          <a:p>
            <a:pPr fontAlgn="base"/>
            <a:r>
              <a:rPr lang="en-US" dirty="0"/>
              <a:t>A node of a binary tree can have a maximum of two child nodes. In the given tree diagram, node B, D, and F are left children, while E, C, and G are the right children. 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289" y="5271912"/>
            <a:ext cx="5576711" cy="15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0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997839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2400" dirty="0"/>
              <a:t>3.</a:t>
            </a:r>
            <a:r>
              <a:rPr lang="en-US" sz="2400" b="1" dirty="0"/>
              <a:t> Balanced tree</a:t>
            </a:r>
            <a:endParaRPr lang="en-US" sz="2400" dirty="0"/>
          </a:p>
          <a:p>
            <a:pPr fontAlgn="base"/>
            <a:r>
              <a:rPr lang="en-US" sz="2400" dirty="0"/>
              <a:t>If the height of the left sub-tree and the right sub-tree is equal or differs at most by 1, the tree is known as a balanced tree.  </a:t>
            </a:r>
          </a:p>
          <a:p>
            <a:pPr fontAlgn="base"/>
            <a:r>
              <a:rPr lang="en-US" sz="2400" dirty="0"/>
              <a:t>4. </a:t>
            </a:r>
            <a:r>
              <a:rPr lang="en-US" sz="2400" b="1" dirty="0"/>
              <a:t>Binary search tree</a:t>
            </a:r>
            <a:endParaRPr lang="en-US" sz="2400" dirty="0"/>
          </a:p>
          <a:p>
            <a:pPr fontAlgn="base"/>
            <a:r>
              <a:rPr lang="en-US" sz="2400" dirty="0"/>
              <a:t>As the name implies, binary search trees are used for various searching and sorting algorithms. The examples include AVL tree and red-black tree. It is a non-linear data structure. It shows that the value of the left node is less than its parent, while the value of the right node is greater than its parent.</a:t>
            </a:r>
          </a:p>
          <a:p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2246489" y="467268"/>
            <a:ext cx="53280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u="sng" dirty="0"/>
              <a:t>Types of Tree</a:t>
            </a:r>
            <a:endParaRPr lang="en-IN" sz="4400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44" y="4707466"/>
            <a:ext cx="2941462" cy="215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3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93423"/>
            <a:ext cx="9144000" cy="801511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Basic Operation Of Tree:</a:t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309511"/>
            <a:ext cx="9144000" cy="1941689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800" b="1" u="sng" dirty="0"/>
              <a:t>Create </a:t>
            </a:r>
            <a:r>
              <a:rPr lang="en-US" sz="2800" i="1" dirty="0"/>
              <a:t>– create a tree in data structure</a:t>
            </a:r>
            <a:r>
              <a:rPr lang="en-US" sz="2800" i="1" dirty="0" smtClean="0"/>
              <a:t>.</a:t>
            </a:r>
          </a:p>
          <a:p>
            <a:pPr algn="l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u="sng" dirty="0"/>
              <a:t>Insert</a:t>
            </a:r>
            <a:r>
              <a:rPr lang="en-US" sz="2800" i="1" dirty="0"/>
              <a:t> − Inserts data in a tree</a:t>
            </a:r>
            <a:r>
              <a:rPr lang="en-US" sz="2800" i="1" dirty="0" smtClean="0"/>
              <a:t>.</a:t>
            </a:r>
          </a:p>
          <a:p>
            <a:pPr algn="l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u="sng" dirty="0"/>
              <a:t>Search </a:t>
            </a:r>
            <a:r>
              <a:rPr lang="en-US" sz="2800" i="1" dirty="0"/>
              <a:t>− Searches specific data  in a tree to check it is present or not.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I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44" y="4176888"/>
            <a:ext cx="3663950" cy="245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1" y="4176888"/>
            <a:ext cx="4480806" cy="256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50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044" y="2427659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u="sng" dirty="0"/>
              <a:t>Preorder Traversal </a:t>
            </a:r>
            <a:r>
              <a:rPr lang="en-US" sz="2800" i="1" dirty="0"/>
              <a:t>– perform Traveling a tree in a pre-order manner in data structure </a:t>
            </a:r>
            <a:r>
              <a:rPr lang="en-US" sz="2800" i="1" dirty="0" smtClean="0"/>
              <a:t>.</a:t>
            </a:r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800" b="1" u="sng" dirty="0"/>
              <a:t>In order Traversal </a:t>
            </a:r>
            <a:r>
              <a:rPr lang="en-US" sz="2800" i="1" dirty="0"/>
              <a:t>– perform Traveling a tree in an in-order manner</a:t>
            </a:r>
            <a:r>
              <a:rPr lang="en-US" sz="2800" i="1" dirty="0" smtClean="0"/>
              <a:t>.</a:t>
            </a:r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800" b="1" u="sng" dirty="0"/>
              <a:t>Post order Traversal </a:t>
            </a:r>
            <a:r>
              <a:rPr lang="en-US" sz="2800" i="1" dirty="0"/>
              <a:t>–perform Traveling a tree in a post-order manner.</a:t>
            </a:r>
            <a:endParaRPr lang="en-IN" sz="2800" dirty="0"/>
          </a:p>
        </p:txBody>
      </p:sp>
      <p:sp>
        <p:nvSpPr>
          <p:cNvPr id="4" name="Rectangle 3"/>
          <p:cNvSpPr/>
          <p:nvPr/>
        </p:nvSpPr>
        <p:spPr>
          <a:xfrm>
            <a:off x="124177" y="848056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4400" b="1" dirty="0"/>
              <a:t>Basic Operation Of Tree:</a:t>
            </a: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436" y="3973688"/>
            <a:ext cx="3227564" cy="288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88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59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102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DATA STRUCTURES</vt:lpstr>
      <vt:lpstr>What Is A Tree?</vt:lpstr>
      <vt:lpstr>Tree </vt:lpstr>
      <vt:lpstr>Types of Tree </vt:lpstr>
      <vt:lpstr>PowerPoint Presentation</vt:lpstr>
      <vt:lpstr>Basic Operation Of Tree: 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</dc:title>
  <dc:creator>Hewlett-Packard Company</dc:creator>
  <cp:lastModifiedBy>Hewlett-Packard Company</cp:lastModifiedBy>
  <cp:revision>3</cp:revision>
  <dcterms:created xsi:type="dcterms:W3CDTF">2022-07-21T07:59:29Z</dcterms:created>
  <dcterms:modified xsi:type="dcterms:W3CDTF">2022-07-25T08:25:24Z</dcterms:modified>
</cp:coreProperties>
</file>